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58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/>
    <p:restoredTop sz="94674"/>
  </p:normalViewPr>
  <p:slideViewPr>
    <p:cSldViewPr>
      <p:cViewPr>
        <p:scale>
          <a:sx n="100" d="100"/>
          <a:sy n="100" d="100"/>
        </p:scale>
        <p:origin x="936" y="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F84F3-1816-4735-9587-8DA499347271}" type="datetimeFigureOut">
              <a:rPr lang="fr-FR" smtClean="0"/>
              <a:t>05/05/2018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89568-B407-482E-A477-271866BC4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21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89568-B407-482E-A477-271866BC4EF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35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063B9EB-D266-47BD-BBD5-7EBE094780C9}" type="datetime1">
              <a:rPr lang="fr-FR" smtClean="0"/>
              <a:t>05/05/2018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9D1F-5430-45A7-AD66-AFD64A4DB5AB}" type="datetime1">
              <a:rPr lang="fr-FR" smtClean="0"/>
              <a:t>05/05/2018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D5DC-FE44-4E3C-858A-5DF57B5219F5}" type="datetime1">
              <a:rPr lang="fr-FR" smtClean="0"/>
              <a:t>05/05/2018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FCAD93-AD7C-4270-AECF-33FCAC0CA025}" type="datetime1">
              <a:rPr lang="fr-FR" smtClean="0"/>
              <a:t>05/05/2018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E56E6A-362D-4252-9F7F-C85566CA031F}" type="datetime1">
              <a:rPr lang="fr-FR" smtClean="0"/>
              <a:t>05/05/2018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45A9-2528-4A63-8772-6E9C015C6699}" type="datetime1">
              <a:rPr lang="fr-FR" smtClean="0"/>
              <a:t>05/05/2018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F159-F2FA-42AF-9AEB-0443A092EFDE}" type="datetime1">
              <a:rPr lang="fr-FR" smtClean="0"/>
              <a:t>05/05/2018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63670-3664-4B39-843D-4E9D37A41DB7}" type="datetime1">
              <a:rPr lang="fr-FR" smtClean="0"/>
              <a:t>05/05/2018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BD7-562E-4515-8C7F-B3C6C9DC6E17}" type="datetime1">
              <a:rPr lang="fr-FR" smtClean="0"/>
              <a:t>05/05/2018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ABE3DD-2DAF-48CF-A562-97BDA05ADC31}" type="datetime1">
              <a:rPr lang="fr-FR" smtClean="0"/>
              <a:t>05/05/2018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237B7C-0957-4E1A-91A7-6C10E9F044FA}" type="datetime1">
              <a:rPr lang="fr-FR" smtClean="0"/>
              <a:t>05/05/2018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4E0F4E-3C60-4677-AC65-FFD8871DEF4F}" type="datetime1">
              <a:rPr lang="fr-FR" smtClean="0"/>
              <a:t>05/05/2018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47A949-1704-4FEE-ACCA-94226AC703B4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2128" y="1700808"/>
            <a:ext cx="6532240" cy="14569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Join</a:t>
            </a:r>
            <a:r>
              <a:rPr lang="fr-FR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4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lifesize</a:t>
            </a:r>
            <a:r>
              <a:rPr lang="fr-FR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fr-FR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FR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 Android system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1</a:t>
            </a:fld>
            <a:endParaRPr lang="fr-FR"/>
          </a:p>
        </p:txBody>
      </p:sp>
      <p:pic>
        <p:nvPicPr>
          <p:cNvPr id="1033" name="Picture 9" descr="Résultat de recherche d'images pour &quot;galaxy note 6 png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92" y="3434007"/>
            <a:ext cx="1944619" cy="229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\\sls-nas01\users\4112849\Bureau\logomathecd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95" y="6093296"/>
            <a:ext cx="838593" cy="6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\\sls-nas01\users\4112849\Mes documents\Mes images\Logo CRM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6170651"/>
            <a:ext cx="1570484" cy="6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7884368" y="662377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www.mathec.com</a:t>
            </a:r>
          </a:p>
        </p:txBody>
      </p:sp>
    </p:spTree>
    <p:extLst>
      <p:ext uri="{BB962C8B-B14F-4D97-AF65-F5344CB8AC3E}">
        <p14:creationId xmlns:p14="http://schemas.microsoft.com/office/powerpoint/2010/main" val="75282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338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Download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FREE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lifesize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application on the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play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7813"/>
            <a:ext cx="37814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2</a:t>
            </a:fld>
            <a:endParaRPr lang="fr-FR"/>
          </a:p>
        </p:txBody>
      </p:sp>
      <p:pic>
        <p:nvPicPr>
          <p:cNvPr id="7" name="Picture 2" descr="\\sls-nas01\users\4112849\Bureau\logomathecd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95" y="6093296"/>
            <a:ext cx="838593" cy="6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sls-nas01\users\4112849\Mes documents\Mes images\Logo CRM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6170651"/>
            <a:ext cx="1570484" cy="6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7884368" y="662377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www.mathec.com</a:t>
            </a:r>
          </a:p>
        </p:txBody>
      </p:sp>
    </p:spTree>
    <p:extLst>
      <p:ext uri="{BB962C8B-B14F-4D97-AF65-F5344CB8AC3E}">
        <p14:creationId xmlns:p14="http://schemas.microsoft.com/office/powerpoint/2010/main" val="47622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: Open the application and enter the </a:t>
            </a:r>
            <a:r>
              <a:rPr lang="fr-F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the mail of invitation (Watch out : do not enter the </a:t>
            </a:r>
            <a:r>
              <a:rPr lang="fr-F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passeword</a:t>
            </a:r>
            <a:r>
              <a:rPr 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fr-F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fr-F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1484784"/>
            <a:ext cx="25922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832140" y="3169875"/>
            <a:ext cx="234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and select the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guest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option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15516" y="3694236"/>
            <a:ext cx="2412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name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71600" y="4787279"/>
            <a:ext cx="1645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to call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3</a:t>
            </a:fld>
            <a:endParaRPr lang="fr-FR"/>
          </a:p>
        </p:txBody>
      </p:sp>
      <p:pic>
        <p:nvPicPr>
          <p:cNvPr id="16" name="Picture 2" descr="\\sls-nas01\users\4112849\Bureau\logomathecd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95" y="6093296"/>
            <a:ext cx="838593" cy="6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\\sls-nas01\users\4112849\Mes documents\Mes images\Logo CRM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6170651"/>
            <a:ext cx="1570484" cy="6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7884368" y="662377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www.mathec.com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391979" y="3284984"/>
            <a:ext cx="951545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5364088" y="3465004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779912" y="4797152"/>
            <a:ext cx="100811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203848" y="3717032"/>
            <a:ext cx="223224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/>
          <p:cNvCxnSpPr>
            <a:stCxn id="32" idx="1"/>
          </p:cNvCxnSpPr>
          <p:nvPr/>
        </p:nvCxnSpPr>
        <p:spPr>
          <a:xfrm flipH="1">
            <a:off x="2627784" y="3861048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167844" y="4149080"/>
            <a:ext cx="223224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5400092" y="4293096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5904148" y="3861048"/>
            <a:ext cx="2340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received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by email </a:t>
            </a:r>
            <a:br>
              <a:rPr lang="fr-FR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(more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details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slide)</a:t>
            </a:r>
          </a:p>
        </p:txBody>
      </p:sp>
      <p:cxnSp>
        <p:nvCxnSpPr>
          <p:cNvPr id="37" name="Connecteur droit avec flèche 36"/>
          <p:cNvCxnSpPr/>
          <p:nvPr/>
        </p:nvCxnSpPr>
        <p:spPr>
          <a:xfrm flipH="1">
            <a:off x="2627784" y="4941168"/>
            <a:ext cx="11521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25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pPr algn="ctr"/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the email ?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1960" y="3212976"/>
            <a:ext cx="648072" cy="216024"/>
          </a:xfrm>
          <a:prstGeom prst="rect">
            <a:avLst/>
          </a:prstGeom>
          <a:noFill/>
          <a:ln w="38100">
            <a:solidFill>
              <a:srgbClr val="FF690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4</a:t>
            </a:fld>
            <a:endParaRPr lang="fr-FR"/>
          </a:p>
        </p:txBody>
      </p:sp>
      <p:pic>
        <p:nvPicPr>
          <p:cNvPr id="9" name="Picture 2" descr="\\sls-nas01\users\4112849\Bureau\logomathecde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95" y="6093296"/>
            <a:ext cx="838593" cy="6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\\sls-nas01\users\4112849\Mes documents\Mes images\Logo CRM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6170651"/>
            <a:ext cx="1570484" cy="6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7884368" y="662377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www.mathec.com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19" y="1453530"/>
            <a:ext cx="870664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835696" y="4743078"/>
            <a:ext cx="1008112" cy="1980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3059832" y="4941100"/>
            <a:ext cx="648072" cy="1800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851920" y="5031110"/>
            <a:ext cx="3325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here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6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196" y="188640"/>
            <a:ext cx="7467600" cy="634082"/>
          </a:xfrm>
        </p:spPr>
        <p:txBody>
          <a:bodyPr/>
          <a:lstStyle/>
          <a:p>
            <a:pPr algn="ctr"/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Join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visio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658" y="1208931"/>
            <a:ext cx="2282175" cy="40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8" name="Espace réservé du numéro de diapositive 205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5</a:t>
            </a:fld>
            <a:endParaRPr lang="fr-FR"/>
          </a:p>
        </p:txBody>
      </p:sp>
      <p:pic>
        <p:nvPicPr>
          <p:cNvPr id="10" name="Picture 2" descr="\\sls-nas01\users\4112849\Bureau\logomathecd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95" y="6093296"/>
            <a:ext cx="838593" cy="6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ls-nas01\users\4112849\Mes documents\Mes images\Logo CRM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6170651"/>
            <a:ext cx="1570484" cy="6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7884368" y="662377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www.mathec.com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8257" y="1196752"/>
            <a:ext cx="2282175" cy="40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996078" y="4581128"/>
            <a:ext cx="28803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16" name="Connecteur droit avec flèche 15"/>
          <p:cNvCxnSpPr>
            <a:stCxn id="15" idx="2"/>
            <a:endCxn id="17" idx="0"/>
          </p:cNvCxnSpPr>
          <p:nvPr/>
        </p:nvCxnSpPr>
        <p:spPr>
          <a:xfrm>
            <a:off x="2140094" y="4869160"/>
            <a:ext cx="0" cy="576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536209" y="5445223"/>
            <a:ext cx="1207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Tap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icon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2280" y="3959478"/>
            <a:ext cx="1368152" cy="2616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580112" y="5283205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to display the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pad and enter the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received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by mail (more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details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) and,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#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7236296" y="4221088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droite 21"/>
          <p:cNvSpPr/>
          <p:nvPr/>
        </p:nvSpPr>
        <p:spPr>
          <a:xfrm>
            <a:off x="4139952" y="2708920"/>
            <a:ext cx="1080120" cy="7200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41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143000"/>
          </a:xfrm>
        </p:spPr>
        <p:txBody>
          <a:bodyPr/>
          <a:lstStyle/>
          <a:p>
            <a:pPr algn="ctr"/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the mail ?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096" y="2852936"/>
            <a:ext cx="504056" cy="216024"/>
          </a:xfrm>
          <a:prstGeom prst="rect">
            <a:avLst/>
          </a:prstGeom>
          <a:noFill/>
          <a:ln w="38100">
            <a:solidFill>
              <a:srgbClr val="FF690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6</a:t>
            </a:fld>
            <a:endParaRPr lang="fr-F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48" y="1412776"/>
            <a:ext cx="870664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avec flèche 10"/>
          <p:cNvCxnSpPr>
            <a:cxnSpLocks/>
            <a:stCxn id="12" idx="1"/>
          </p:cNvCxnSpPr>
          <p:nvPr/>
        </p:nvCxnSpPr>
        <p:spPr>
          <a:xfrm flipH="1" flipV="1">
            <a:off x="1821933" y="5124522"/>
            <a:ext cx="1373928" cy="197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195861" y="4990391"/>
            <a:ext cx="3325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here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\\sls-nas01\users\4112849\Bureau\logomathecd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95" y="6093296"/>
            <a:ext cx="838593" cy="6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\\sls-nas01\users\4112849\Mes documents\Mes images\Logo CRM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6170651"/>
            <a:ext cx="1570484" cy="6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7884368" y="662377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www.mathec.com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CEC29C-889A-B843-9941-9BB8BB2B8608}"/>
              </a:ext>
            </a:extLst>
          </p:cNvPr>
          <p:cNvSpPr/>
          <p:nvPr/>
        </p:nvSpPr>
        <p:spPr>
          <a:xfrm>
            <a:off x="1043608" y="4921410"/>
            <a:ext cx="576064" cy="2031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0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467600" cy="114300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are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lifesize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tele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7A949-1704-4FEE-ACCA-94226AC703B4}" type="slidenum">
              <a:rPr lang="fr-FR" smtClean="0"/>
              <a:t>7</a:t>
            </a:fld>
            <a:endParaRPr lang="fr-FR"/>
          </a:p>
        </p:txBody>
      </p:sp>
      <p:pic>
        <p:nvPicPr>
          <p:cNvPr id="7" name="Picture 2" descr="\\sls-nas01\users\4112849\Bureau\logomathecde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95" y="6093296"/>
            <a:ext cx="838593" cy="6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sls-nas01\users\4112849\Mes documents\Mes images\Logo CRM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" y="6170651"/>
            <a:ext cx="1570484" cy="6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7884368" y="6623774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www.mathec.com</a:t>
            </a:r>
          </a:p>
        </p:txBody>
      </p:sp>
    </p:spTree>
    <p:extLst>
      <p:ext uri="{BB962C8B-B14F-4D97-AF65-F5344CB8AC3E}">
        <p14:creationId xmlns:p14="http://schemas.microsoft.com/office/powerpoint/2010/main" val="3907156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200</Words>
  <Application>Microsoft Macintosh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Times New Roman</vt:lpstr>
      <vt:lpstr>Wingdings</vt:lpstr>
      <vt:lpstr>Wingdings 2</vt:lpstr>
      <vt:lpstr>Oriel</vt:lpstr>
      <vt:lpstr>Join a lifesize video conference with an Android system</vt:lpstr>
      <vt:lpstr>Step 1: Download the FREE lifesize application on the google play</vt:lpstr>
      <vt:lpstr>Step 2 : Open the application and enter the conference number indicate in the mail of invitation (Watch out : do not enter the passeword on this step)</vt:lpstr>
      <vt:lpstr>Step 2 : Where can you find the conference number in the email ?</vt:lpstr>
      <vt:lpstr>Step 3 : Join the visio conference</vt:lpstr>
      <vt:lpstr>Step 3: Where can you find the conference password in the mail ?</vt:lpstr>
      <vt:lpstr>You are now connected to the lifesize tele/video conference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Catney</dc:creator>
  <cp:lastModifiedBy>colleen manitt</cp:lastModifiedBy>
  <cp:revision>22</cp:revision>
  <dcterms:created xsi:type="dcterms:W3CDTF">2018-03-14T08:00:32Z</dcterms:created>
  <dcterms:modified xsi:type="dcterms:W3CDTF">2018-05-05T15:34:27Z</dcterms:modified>
</cp:coreProperties>
</file>